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2" r:id="rId2"/>
    <p:sldId id="256" r:id="rId3"/>
    <p:sldId id="257" r:id="rId4"/>
    <p:sldId id="270" r:id="rId5"/>
    <p:sldId id="258" r:id="rId6"/>
    <p:sldId id="269" r:id="rId7"/>
    <p:sldId id="267" r:id="rId8"/>
    <p:sldId id="271" r:id="rId9"/>
    <p:sldId id="272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FFCC"/>
    <a:srgbClr val="FF33CC"/>
    <a:srgbClr val="660066"/>
    <a:srgbClr val="FF99FF"/>
    <a:srgbClr val="DDDDDD"/>
    <a:srgbClr val="FFE5FF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7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7D7568-8F3B-432C-976C-FA125BCE40C6}" type="datetimeFigureOut">
              <a:rPr lang="es-ES" smtClean="0"/>
              <a:t>30/09/2014</a:t>
            </a:fld>
            <a:endParaRPr lang="es-E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0E03C8-4513-4041-8F64-4EE99A85EED1}" type="slidenum">
              <a:rPr lang="es-ES" smtClean="0"/>
              <a:t>‹Nº›</a:t>
            </a:fld>
            <a:endParaRPr lang="es-E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ifsde.com/uploads/8a74e0_pangeaanimatc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23" y="985638"/>
            <a:ext cx="544769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64088" y="3801814"/>
            <a:ext cx="2573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pangea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6" name="Picture 4" descr="http://www.canalgif.net/Gifs-animados/Musica/Flautistas/Imagen-animada-Flautista-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21" y="515719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8"/>
    </mc:Choice>
    <mc:Fallback xmlns="">
      <p:transition spd="slow" advTm="531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1" y="1941049"/>
            <a:ext cx="7806199" cy="4664255"/>
          </a:xfrm>
          <a:prstGeom prst="rect">
            <a:avLst/>
          </a:prstGeom>
        </p:spPr>
      </p:pic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6500196" y="1571079"/>
            <a:ext cx="1954499" cy="36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>
                <a:effectLst/>
                <a:latin typeface="Comic Sans MS"/>
                <a:ea typeface="Calibri"/>
                <a:cs typeface="Times New Roman"/>
              </a:rPr>
              <a:t>Autor: J. L Salas</a:t>
            </a:r>
            <a:endParaRPr lang="es-E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21 Cuadro de texto"/>
          <p:cNvSpPr txBox="1"/>
          <p:nvPr/>
        </p:nvSpPr>
        <p:spPr>
          <a:xfrm>
            <a:off x="1024170" y="2707344"/>
            <a:ext cx="284516" cy="27777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400" b="1">
                <a:effectLst/>
                <a:ea typeface="Calibri"/>
                <a:cs typeface="Times New Roman"/>
              </a:rPr>
              <a:t>A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9" name="22 Cuadro de texto"/>
          <p:cNvSpPr txBox="1"/>
          <p:nvPr/>
        </p:nvSpPr>
        <p:spPr>
          <a:xfrm>
            <a:off x="1145568" y="1965790"/>
            <a:ext cx="1410208" cy="2004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000" b="1">
                <a:effectLst/>
                <a:ea typeface="Calibri"/>
                <a:cs typeface="Times New Roman"/>
              </a:rPr>
              <a:t>Introducción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10" name="23 Cuadro de texto"/>
          <p:cNvSpPr txBox="1"/>
          <p:nvPr/>
        </p:nvSpPr>
        <p:spPr>
          <a:xfrm>
            <a:off x="3276562" y="4596774"/>
            <a:ext cx="284516" cy="27777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400" b="1">
                <a:effectLst/>
                <a:ea typeface="Calibri"/>
                <a:cs typeface="Times New Roman"/>
              </a:rPr>
              <a:t>B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11" name="24 Cuadro de texto"/>
          <p:cNvSpPr txBox="1"/>
          <p:nvPr/>
        </p:nvSpPr>
        <p:spPr>
          <a:xfrm>
            <a:off x="1075948" y="4676050"/>
            <a:ext cx="1410208" cy="20043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000" b="1" i="1">
                <a:effectLst/>
                <a:ea typeface="Calibri"/>
                <a:cs typeface="Times New Roman"/>
              </a:rPr>
              <a:t>Puente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12" name="25 Cuadro de texto"/>
          <p:cNvSpPr txBox="1"/>
          <p:nvPr/>
        </p:nvSpPr>
        <p:spPr>
          <a:xfrm>
            <a:off x="7871962" y="5693436"/>
            <a:ext cx="841177" cy="2391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200" b="1">
                <a:effectLst/>
                <a:ea typeface="Calibri"/>
                <a:cs typeface="Times New Roman"/>
              </a:rPr>
              <a:t>a Fin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13" name="26 Cuadro de texto"/>
          <p:cNvSpPr txBox="1"/>
          <p:nvPr/>
        </p:nvSpPr>
        <p:spPr>
          <a:xfrm>
            <a:off x="7742927" y="5600947"/>
            <a:ext cx="284516" cy="27777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1400" b="1">
                <a:effectLst/>
                <a:ea typeface="Calibri"/>
                <a:cs typeface="Times New Roman"/>
              </a:rPr>
              <a:t>A</a:t>
            </a:r>
            <a:endParaRPr lang="es-ES" sz="1100">
              <a:effectLst/>
              <a:ea typeface="Calibri"/>
              <a:cs typeface="Times New Roman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741004" y="1438236"/>
            <a:ext cx="1661993" cy="52322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PANGEA</a:t>
            </a:r>
            <a:endParaRPr lang="es-E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Picture 2" descr="http://www.lacasainfantil.com/wp-content/uploads/2010/07/la-tierra-casa-de-todo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00" y="44624"/>
            <a:ext cx="1476000" cy="14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668901" y="1916832"/>
            <a:ext cx="7806199" cy="790512"/>
          </a:xfrm>
          <a:prstGeom prst="roundRect">
            <a:avLst/>
          </a:prstGeom>
          <a:solidFill>
            <a:srgbClr val="CC66FF">
              <a:alpha val="9020"/>
            </a:srgbClr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6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61">
        <p:circle/>
        <p:sndAc>
          <p:stSnd>
            <p:snd r:embed="rId2" name="01_Pangea_flauta.wav"/>
          </p:stSnd>
        </p:sndAc>
      </p:transition>
    </mc:Choice>
    <mc:Fallback>
      <p:transition spd="slow" advTm="30561">
        <p:circle/>
        <p:sndAc>
          <p:stSnd>
            <p:snd r:embed="rId2" name="01_Pangea_flau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0" y="1124744"/>
            <a:ext cx="9144000" cy="2592288"/>
          </a:xfrm>
          <a:prstGeom prst="roundRect">
            <a:avLst/>
          </a:prstGeom>
          <a:gradFill>
            <a:gsLst>
              <a:gs pos="0">
                <a:srgbClr val="FFE5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51520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1987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60032" y="1718047"/>
            <a:ext cx="896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383763" y="1718047"/>
            <a:ext cx="1428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Mi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9573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0734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780056" y="1741063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67544" y="2641377"/>
            <a:ext cx="232176" cy="660846"/>
            <a:chOff x="1115616" y="1832050"/>
            <a:chExt cx="232176" cy="660846"/>
          </a:xfrm>
        </p:grpSpPr>
        <p:sp>
          <p:nvSpPr>
            <p:cNvPr id="10" name="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1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16 Grupo"/>
          <p:cNvGrpSpPr/>
          <p:nvPr/>
        </p:nvGrpSpPr>
        <p:grpSpPr>
          <a:xfrm>
            <a:off x="1475656" y="2658145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18" name="17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9" name="18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483768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21" name="20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21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3707904" y="2641377"/>
            <a:ext cx="232176" cy="660846"/>
            <a:chOff x="1115616" y="1832050"/>
            <a:chExt cx="232176" cy="660846"/>
          </a:xfrm>
        </p:grpSpPr>
        <p:sp>
          <p:nvSpPr>
            <p:cNvPr id="24" name="23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5" name="24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25 Grupo"/>
          <p:cNvGrpSpPr/>
          <p:nvPr/>
        </p:nvGrpSpPr>
        <p:grpSpPr>
          <a:xfrm>
            <a:off x="7963099" y="2696146"/>
            <a:ext cx="232176" cy="660846"/>
            <a:chOff x="1115616" y="1832050"/>
            <a:chExt cx="232176" cy="660846"/>
          </a:xfrm>
        </p:grpSpPr>
        <p:sp>
          <p:nvSpPr>
            <p:cNvPr id="27" name="26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8" name="27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131912" y="2654151"/>
            <a:ext cx="232176" cy="660846"/>
            <a:chOff x="1115616" y="1832050"/>
            <a:chExt cx="232176" cy="660846"/>
          </a:xfrm>
        </p:grpSpPr>
        <p:sp>
          <p:nvSpPr>
            <p:cNvPr id="30" name="2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1" name="30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31 Grupo"/>
          <p:cNvGrpSpPr/>
          <p:nvPr/>
        </p:nvGrpSpPr>
        <p:grpSpPr>
          <a:xfrm>
            <a:off x="6068016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33" name="32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4" name="3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>
          <a:xfrm>
            <a:off x="6948264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36" name="35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7" name="36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Rectángulo"/>
          <p:cNvSpPr/>
          <p:nvPr/>
        </p:nvSpPr>
        <p:spPr>
          <a:xfrm>
            <a:off x="4355976" y="3086199"/>
            <a:ext cx="255729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"/>
          <p:cNvCxnSpPr/>
          <p:nvPr/>
        </p:nvCxnSpPr>
        <p:spPr>
          <a:xfrm>
            <a:off x="4211960" y="3230215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112 Grupo"/>
          <p:cNvGrpSpPr/>
          <p:nvPr/>
        </p:nvGrpSpPr>
        <p:grpSpPr>
          <a:xfrm>
            <a:off x="8424428" y="3086199"/>
            <a:ext cx="504056" cy="144016"/>
            <a:chOff x="4355976" y="4798439"/>
            <a:chExt cx="504056" cy="144016"/>
          </a:xfrm>
        </p:grpSpPr>
        <p:sp>
          <p:nvSpPr>
            <p:cNvPr id="114" name="113 Rectángulo"/>
            <p:cNvSpPr/>
            <p:nvPr/>
          </p:nvSpPr>
          <p:spPr>
            <a:xfrm>
              <a:off x="4480139" y="4798439"/>
              <a:ext cx="255729" cy="144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15" name="114 Conector recto"/>
            <p:cNvCxnSpPr/>
            <p:nvPr/>
          </p:nvCxnSpPr>
          <p:spPr>
            <a:xfrm>
              <a:off x="4355976" y="4941168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10 Grupo"/>
          <p:cNvGrpSpPr/>
          <p:nvPr/>
        </p:nvGrpSpPr>
        <p:grpSpPr>
          <a:xfrm>
            <a:off x="179512" y="4653136"/>
            <a:ext cx="8640960" cy="1656184"/>
            <a:chOff x="179512" y="4653136"/>
            <a:chExt cx="8640960" cy="1656184"/>
          </a:xfrm>
        </p:grpSpPr>
        <p:sp>
          <p:nvSpPr>
            <p:cNvPr id="77" name="76 Rectángulo"/>
            <p:cNvSpPr/>
            <p:nvPr/>
          </p:nvSpPr>
          <p:spPr>
            <a:xfrm>
              <a:off x="179512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1115616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3203848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4691474" y="4670375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6311755" y="4653136"/>
              <a:ext cx="14285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 Mi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2034938" y="4683149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5830710" y="4683149"/>
              <a:ext cx="9015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Fa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7740352" y="4653136"/>
              <a:ext cx="988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Re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grpSp>
          <p:nvGrpSpPr>
            <p:cNvPr id="86" name="85 Grupo"/>
            <p:cNvGrpSpPr/>
            <p:nvPr/>
          </p:nvGrpSpPr>
          <p:grpSpPr>
            <a:xfrm>
              <a:off x="379384" y="5593705"/>
              <a:ext cx="232176" cy="643607"/>
              <a:chOff x="467544" y="1832050"/>
              <a:chExt cx="232176" cy="643607"/>
            </a:xfrm>
          </p:grpSpPr>
          <p:sp>
            <p:nvSpPr>
              <p:cNvPr id="110" name="109 Elipse"/>
              <p:cNvSpPr/>
              <p:nvPr/>
            </p:nvSpPr>
            <p:spPr>
              <a:xfrm>
                <a:off x="467544" y="2187625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1" name="110 Conector recto"/>
              <p:cNvCxnSpPr>
                <a:endCxn id="77" idx="2"/>
              </p:cNvCxnSpPr>
              <p:nvPr/>
            </p:nvCxnSpPr>
            <p:spPr>
              <a:xfrm flipV="1">
                <a:off x="699720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86 Grupo"/>
            <p:cNvGrpSpPr/>
            <p:nvPr/>
          </p:nvGrpSpPr>
          <p:grpSpPr>
            <a:xfrm>
              <a:off x="1475656" y="5610473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8" name="10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9" name="10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87 Grupo"/>
            <p:cNvGrpSpPr/>
            <p:nvPr/>
          </p:nvGrpSpPr>
          <p:grpSpPr>
            <a:xfrm>
              <a:off x="248376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6" name="10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7" name="10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88 Grupo"/>
            <p:cNvGrpSpPr/>
            <p:nvPr/>
          </p:nvGrpSpPr>
          <p:grpSpPr>
            <a:xfrm>
              <a:off x="3691752" y="5593705"/>
              <a:ext cx="232176" cy="660846"/>
              <a:chOff x="1115616" y="1832050"/>
              <a:chExt cx="232176" cy="660846"/>
            </a:xfrm>
          </p:grpSpPr>
          <p:sp>
            <p:nvSpPr>
              <p:cNvPr id="104" name="103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5" name="104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89 Grupo"/>
            <p:cNvGrpSpPr/>
            <p:nvPr/>
          </p:nvGrpSpPr>
          <p:grpSpPr>
            <a:xfrm>
              <a:off x="7891091" y="5648474"/>
              <a:ext cx="232176" cy="660846"/>
              <a:chOff x="1115616" y="1832050"/>
              <a:chExt cx="232176" cy="660846"/>
            </a:xfrm>
          </p:grpSpPr>
          <p:sp>
            <p:nvSpPr>
              <p:cNvPr id="102" name="101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3" name="102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90 Grupo"/>
            <p:cNvGrpSpPr/>
            <p:nvPr/>
          </p:nvGrpSpPr>
          <p:grpSpPr>
            <a:xfrm>
              <a:off x="5059904" y="5606479"/>
              <a:ext cx="232176" cy="660846"/>
              <a:chOff x="1115616" y="1832050"/>
              <a:chExt cx="232176" cy="660846"/>
            </a:xfrm>
          </p:grpSpPr>
          <p:sp>
            <p:nvSpPr>
              <p:cNvPr id="100" name="99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1" name="100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91 Grupo"/>
            <p:cNvGrpSpPr/>
            <p:nvPr/>
          </p:nvGrpSpPr>
          <p:grpSpPr>
            <a:xfrm>
              <a:off x="599600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8" name="9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9" name="9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92 Grupo"/>
            <p:cNvGrpSpPr/>
            <p:nvPr/>
          </p:nvGrpSpPr>
          <p:grpSpPr>
            <a:xfrm>
              <a:off x="6932112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6" name="9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7" name="9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111 Grupo"/>
            <p:cNvGrpSpPr/>
            <p:nvPr/>
          </p:nvGrpSpPr>
          <p:grpSpPr>
            <a:xfrm>
              <a:off x="4211960" y="6022575"/>
              <a:ext cx="504056" cy="144016"/>
              <a:chOff x="4355976" y="4798439"/>
              <a:chExt cx="504056" cy="144016"/>
            </a:xfrm>
          </p:grpSpPr>
          <p:sp>
            <p:nvSpPr>
              <p:cNvPr id="94" name="93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5" name="94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115 Grupo"/>
            <p:cNvGrpSpPr/>
            <p:nvPr/>
          </p:nvGrpSpPr>
          <p:grpSpPr>
            <a:xfrm>
              <a:off x="8316416" y="6093296"/>
              <a:ext cx="504056" cy="144016"/>
              <a:chOff x="4355976" y="4798439"/>
              <a:chExt cx="504056" cy="144016"/>
            </a:xfrm>
          </p:grpSpPr>
          <p:sp>
            <p:nvSpPr>
              <p:cNvPr id="117" name="116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8" name="117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43 Conector recto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files.cuidado-del-medioambiente3.webnode.cl/200000002-9a3169b2a5-public/gifs-animados-tierra-49399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75" y="110820"/>
            <a:ext cx="162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856453"/>
      </p:ext>
    </p:extLst>
  </p:cSld>
  <p:clrMapOvr>
    <a:masterClrMapping/>
  </p:clrMapOvr>
  <p:transition spd="med" advTm="1784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0" y="1124744"/>
            <a:ext cx="9144000" cy="2592288"/>
          </a:xfrm>
          <a:prstGeom prst="roundRect">
            <a:avLst/>
          </a:prstGeom>
          <a:gradFill>
            <a:gsLst>
              <a:gs pos="0">
                <a:srgbClr val="FFE5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51520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1987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9573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67544" y="2641377"/>
            <a:ext cx="232176" cy="660846"/>
            <a:chOff x="1115616" y="1832050"/>
            <a:chExt cx="232176" cy="660846"/>
          </a:xfrm>
        </p:grpSpPr>
        <p:sp>
          <p:nvSpPr>
            <p:cNvPr id="10" name="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1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16 Grupo"/>
          <p:cNvGrpSpPr/>
          <p:nvPr/>
        </p:nvGrpSpPr>
        <p:grpSpPr>
          <a:xfrm>
            <a:off x="1475656" y="2658145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18" name="17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9" name="18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483768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21" name="20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21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3707904" y="2641377"/>
            <a:ext cx="232176" cy="660846"/>
            <a:chOff x="1115616" y="1832050"/>
            <a:chExt cx="232176" cy="660846"/>
          </a:xfrm>
        </p:grpSpPr>
        <p:sp>
          <p:nvSpPr>
            <p:cNvPr id="24" name="23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5" name="24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131912" y="2654151"/>
            <a:ext cx="232176" cy="660846"/>
            <a:chOff x="1115616" y="1832050"/>
            <a:chExt cx="232176" cy="660846"/>
          </a:xfrm>
        </p:grpSpPr>
        <p:sp>
          <p:nvSpPr>
            <p:cNvPr id="30" name="2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1" name="30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Rectángulo"/>
          <p:cNvSpPr/>
          <p:nvPr/>
        </p:nvSpPr>
        <p:spPr>
          <a:xfrm>
            <a:off x="4355976" y="3086199"/>
            <a:ext cx="255729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"/>
          <p:cNvCxnSpPr/>
          <p:nvPr/>
        </p:nvCxnSpPr>
        <p:spPr>
          <a:xfrm>
            <a:off x="4211960" y="3230215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79512" y="4653136"/>
            <a:ext cx="8640960" cy="1656184"/>
            <a:chOff x="179512" y="4653136"/>
            <a:chExt cx="8640960" cy="1656184"/>
          </a:xfrm>
        </p:grpSpPr>
        <p:sp>
          <p:nvSpPr>
            <p:cNvPr id="77" name="76 Rectángulo"/>
            <p:cNvSpPr/>
            <p:nvPr/>
          </p:nvSpPr>
          <p:spPr>
            <a:xfrm>
              <a:off x="179512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1115616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3203848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4691474" y="4670375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6311755" y="4653136"/>
              <a:ext cx="14285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 Mi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2034938" y="4683149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5830710" y="4683149"/>
              <a:ext cx="9015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Fa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7740352" y="4653136"/>
              <a:ext cx="988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Re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grpSp>
          <p:nvGrpSpPr>
            <p:cNvPr id="86" name="85 Grupo"/>
            <p:cNvGrpSpPr/>
            <p:nvPr/>
          </p:nvGrpSpPr>
          <p:grpSpPr>
            <a:xfrm>
              <a:off x="379384" y="5593705"/>
              <a:ext cx="232176" cy="643607"/>
              <a:chOff x="467544" y="1832050"/>
              <a:chExt cx="232176" cy="643607"/>
            </a:xfrm>
          </p:grpSpPr>
          <p:sp>
            <p:nvSpPr>
              <p:cNvPr id="110" name="109 Elipse"/>
              <p:cNvSpPr/>
              <p:nvPr/>
            </p:nvSpPr>
            <p:spPr>
              <a:xfrm>
                <a:off x="467544" y="2187625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1" name="110 Conector recto"/>
              <p:cNvCxnSpPr>
                <a:endCxn id="77" idx="2"/>
              </p:cNvCxnSpPr>
              <p:nvPr/>
            </p:nvCxnSpPr>
            <p:spPr>
              <a:xfrm flipV="1">
                <a:off x="699720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86 Grupo"/>
            <p:cNvGrpSpPr/>
            <p:nvPr/>
          </p:nvGrpSpPr>
          <p:grpSpPr>
            <a:xfrm>
              <a:off x="1475656" y="5610473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8" name="10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9" name="10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87 Grupo"/>
            <p:cNvGrpSpPr/>
            <p:nvPr/>
          </p:nvGrpSpPr>
          <p:grpSpPr>
            <a:xfrm>
              <a:off x="248376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6" name="10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7" name="10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88 Grupo"/>
            <p:cNvGrpSpPr/>
            <p:nvPr/>
          </p:nvGrpSpPr>
          <p:grpSpPr>
            <a:xfrm>
              <a:off x="3691752" y="5593705"/>
              <a:ext cx="232176" cy="660846"/>
              <a:chOff x="1115616" y="1832050"/>
              <a:chExt cx="232176" cy="660846"/>
            </a:xfrm>
          </p:grpSpPr>
          <p:sp>
            <p:nvSpPr>
              <p:cNvPr id="104" name="103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5" name="104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89 Grupo"/>
            <p:cNvGrpSpPr/>
            <p:nvPr/>
          </p:nvGrpSpPr>
          <p:grpSpPr>
            <a:xfrm>
              <a:off x="7891091" y="5648474"/>
              <a:ext cx="232176" cy="660846"/>
              <a:chOff x="1115616" y="1832050"/>
              <a:chExt cx="232176" cy="660846"/>
            </a:xfrm>
          </p:grpSpPr>
          <p:sp>
            <p:nvSpPr>
              <p:cNvPr id="102" name="101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3" name="102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90 Grupo"/>
            <p:cNvGrpSpPr/>
            <p:nvPr/>
          </p:nvGrpSpPr>
          <p:grpSpPr>
            <a:xfrm>
              <a:off x="5059904" y="5606479"/>
              <a:ext cx="232176" cy="660846"/>
              <a:chOff x="1115616" y="1832050"/>
              <a:chExt cx="232176" cy="660846"/>
            </a:xfrm>
          </p:grpSpPr>
          <p:sp>
            <p:nvSpPr>
              <p:cNvPr id="100" name="99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1" name="100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91 Grupo"/>
            <p:cNvGrpSpPr/>
            <p:nvPr/>
          </p:nvGrpSpPr>
          <p:grpSpPr>
            <a:xfrm>
              <a:off x="599600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8" name="9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9" name="9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92 Grupo"/>
            <p:cNvGrpSpPr/>
            <p:nvPr/>
          </p:nvGrpSpPr>
          <p:grpSpPr>
            <a:xfrm>
              <a:off x="6932112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6" name="9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7" name="9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111 Grupo"/>
            <p:cNvGrpSpPr/>
            <p:nvPr/>
          </p:nvGrpSpPr>
          <p:grpSpPr>
            <a:xfrm>
              <a:off x="4211960" y="6022575"/>
              <a:ext cx="504056" cy="144016"/>
              <a:chOff x="4355976" y="4798439"/>
              <a:chExt cx="504056" cy="144016"/>
            </a:xfrm>
          </p:grpSpPr>
          <p:sp>
            <p:nvSpPr>
              <p:cNvPr id="94" name="93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5" name="94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115 Grupo"/>
            <p:cNvGrpSpPr/>
            <p:nvPr/>
          </p:nvGrpSpPr>
          <p:grpSpPr>
            <a:xfrm>
              <a:off x="8316416" y="6093296"/>
              <a:ext cx="504056" cy="144016"/>
              <a:chOff x="4355976" y="4798439"/>
              <a:chExt cx="504056" cy="144016"/>
            </a:xfrm>
          </p:grpSpPr>
          <p:sp>
            <p:nvSpPr>
              <p:cNvPr id="117" name="116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8" name="117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43 Conector recto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files.cuidado-del-medioambiente3.webnode.cl/200000002-9a3169b2a5-public/gifs-animados-tierra-49399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75" y="110820"/>
            <a:ext cx="162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81 Rectángulo"/>
          <p:cNvSpPr/>
          <p:nvPr/>
        </p:nvSpPr>
        <p:spPr>
          <a:xfrm>
            <a:off x="4800903" y="1717411"/>
            <a:ext cx="1106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9" name="118 Rectángulo"/>
          <p:cNvSpPr/>
          <p:nvPr/>
        </p:nvSpPr>
        <p:spPr>
          <a:xfrm>
            <a:off x="5697479" y="1717411"/>
            <a:ext cx="1353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Mi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0" name="119 Rectángulo"/>
          <p:cNvSpPr/>
          <p:nvPr/>
        </p:nvSpPr>
        <p:spPr>
          <a:xfrm>
            <a:off x="7295260" y="1740427"/>
            <a:ext cx="91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21" name="120 Grupo"/>
          <p:cNvGrpSpPr/>
          <p:nvPr/>
        </p:nvGrpSpPr>
        <p:grpSpPr>
          <a:xfrm>
            <a:off x="7592461" y="2653515"/>
            <a:ext cx="232176" cy="660846"/>
            <a:chOff x="964877" y="1790055"/>
            <a:chExt cx="232176" cy="660846"/>
          </a:xfrm>
        </p:grpSpPr>
        <p:sp>
          <p:nvSpPr>
            <p:cNvPr id="122" name="121 Elipse"/>
            <p:cNvSpPr/>
            <p:nvPr/>
          </p:nvSpPr>
          <p:spPr>
            <a:xfrm>
              <a:off x="964877" y="2162869"/>
              <a:ext cx="232176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23" name="122 Conector recto"/>
            <p:cNvCxnSpPr/>
            <p:nvPr/>
          </p:nvCxnSpPr>
          <p:spPr>
            <a:xfrm flipV="1">
              <a:off x="1197053" y="1790055"/>
              <a:ext cx="0" cy="516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126 Grupo"/>
          <p:cNvGrpSpPr/>
          <p:nvPr/>
        </p:nvGrpSpPr>
        <p:grpSpPr>
          <a:xfrm>
            <a:off x="8204529" y="3085563"/>
            <a:ext cx="504056" cy="144016"/>
            <a:chOff x="4355976" y="4798439"/>
            <a:chExt cx="504056" cy="144016"/>
          </a:xfrm>
          <a:solidFill>
            <a:srgbClr val="FF0000"/>
          </a:solidFill>
        </p:grpSpPr>
        <p:sp>
          <p:nvSpPr>
            <p:cNvPr id="128" name="127 Rectángulo"/>
            <p:cNvSpPr/>
            <p:nvPr/>
          </p:nvSpPr>
          <p:spPr>
            <a:xfrm>
              <a:off x="4480139" y="4798439"/>
              <a:ext cx="255729" cy="14401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29" name="128 Conector recto"/>
            <p:cNvCxnSpPr/>
            <p:nvPr/>
          </p:nvCxnSpPr>
          <p:spPr>
            <a:xfrm>
              <a:off x="4355976" y="4941168"/>
              <a:ext cx="504056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129 Elipse"/>
          <p:cNvSpPr/>
          <p:nvPr/>
        </p:nvSpPr>
        <p:spPr>
          <a:xfrm>
            <a:off x="6280165" y="3030323"/>
            <a:ext cx="23217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31" name="130 Conector recto"/>
          <p:cNvCxnSpPr/>
          <p:nvPr/>
        </p:nvCxnSpPr>
        <p:spPr>
          <a:xfrm flipV="1">
            <a:off x="6512341" y="2657509"/>
            <a:ext cx="0" cy="5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3273321"/>
      </p:ext>
    </p:extLst>
  </p:cSld>
  <p:clrMapOvr>
    <a:masterClrMapping/>
  </p:clrMapOvr>
  <p:transition spd="med" advTm="1658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52 Rectángulo redondeado"/>
          <p:cNvSpPr/>
          <p:nvPr/>
        </p:nvSpPr>
        <p:spPr>
          <a:xfrm>
            <a:off x="0" y="3645024"/>
            <a:ext cx="9144000" cy="2592288"/>
          </a:xfrm>
          <a:prstGeom prst="roundRect">
            <a:avLst/>
          </a:prstGeom>
          <a:gradFill>
            <a:gsLst>
              <a:gs pos="0">
                <a:srgbClr val="FFE5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1617429" y="980728"/>
            <a:ext cx="1044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CC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85288" y="993502"/>
            <a:ext cx="130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CC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98214" y="980728"/>
            <a:ext cx="130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CC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56250" y="993502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</a:t>
            </a:r>
            <a:endParaRPr lang="es-ES" sz="5400" b="1" cap="none" spc="300" dirty="0">
              <a:ln w="1143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CC66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617928" y="980728"/>
            <a:ext cx="1111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804522" y="980728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2051720" y="1963292"/>
            <a:ext cx="6480720" cy="673620"/>
            <a:chOff x="1115616" y="1832050"/>
            <a:chExt cx="6480720" cy="673620"/>
          </a:xfrm>
        </p:grpSpPr>
        <p:grpSp>
          <p:nvGrpSpPr>
            <p:cNvPr id="17" name="16 Grupo"/>
            <p:cNvGrpSpPr/>
            <p:nvPr/>
          </p:nvGrpSpPr>
          <p:grpSpPr>
            <a:xfrm>
              <a:off x="1115616" y="1832050"/>
              <a:ext cx="232176" cy="660846"/>
              <a:chOff x="1115616" y="1832050"/>
              <a:chExt cx="232176" cy="660846"/>
            </a:xfrm>
          </p:grpSpPr>
          <p:sp>
            <p:nvSpPr>
              <p:cNvPr id="18" name="1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19" name="1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19 Grupo"/>
            <p:cNvGrpSpPr/>
            <p:nvPr/>
          </p:nvGrpSpPr>
          <p:grpSpPr>
            <a:xfrm>
              <a:off x="2411760" y="1844824"/>
              <a:ext cx="232176" cy="660846"/>
              <a:chOff x="1115616" y="1832050"/>
              <a:chExt cx="232176" cy="660846"/>
            </a:xfrm>
          </p:grpSpPr>
          <p:sp>
            <p:nvSpPr>
              <p:cNvPr id="21" name="20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22" name="21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22 Grupo"/>
            <p:cNvGrpSpPr/>
            <p:nvPr/>
          </p:nvGrpSpPr>
          <p:grpSpPr>
            <a:xfrm>
              <a:off x="3707904" y="1844824"/>
              <a:ext cx="232176" cy="660846"/>
              <a:chOff x="1115616" y="1832050"/>
              <a:chExt cx="232176" cy="660846"/>
            </a:xfrm>
          </p:grpSpPr>
          <p:sp>
            <p:nvSpPr>
              <p:cNvPr id="24" name="23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25" name="24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4987896" y="1844824"/>
              <a:ext cx="232176" cy="660846"/>
              <a:chOff x="1115616" y="1832050"/>
              <a:chExt cx="232176" cy="660846"/>
            </a:xfrm>
          </p:grpSpPr>
          <p:sp>
            <p:nvSpPr>
              <p:cNvPr id="27" name="26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28" name="27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29 Elipse"/>
            <p:cNvSpPr/>
            <p:nvPr/>
          </p:nvSpPr>
          <p:spPr>
            <a:xfrm>
              <a:off x="6284040" y="2217638"/>
              <a:ext cx="232176" cy="288032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33CC"/>
                </a:solidFill>
              </a:endParaRPr>
            </a:p>
          </p:txBody>
        </p:sp>
        <p:sp>
          <p:nvSpPr>
            <p:cNvPr id="33" name="32 Elipse"/>
            <p:cNvSpPr/>
            <p:nvPr/>
          </p:nvSpPr>
          <p:spPr>
            <a:xfrm>
              <a:off x="7364160" y="2217638"/>
              <a:ext cx="232176" cy="288032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33CC"/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1641730" y="3573016"/>
            <a:ext cx="7312306" cy="1872208"/>
            <a:chOff x="1641730" y="3573016"/>
            <a:chExt cx="7312306" cy="1872208"/>
          </a:xfrm>
        </p:grpSpPr>
        <p:sp>
          <p:nvSpPr>
            <p:cNvPr id="11" name="10 Rectángulo"/>
            <p:cNvSpPr/>
            <p:nvPr/>
          </p:nvSpPr>
          <p:spPr>
            <a:xfrm>
              <a:off x="1641730" y="3573016"/>
              <a:ext cx="10449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rgbClr val="7030A0"/>
                    </a:solidFill>
                    <a:prstDash val="solid"/>
                    <a:miter lim="800000"/>
                  </a:ln>
                  <a:solidFill>
                    <a:srgbClr val="CC66FF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709589" y="3585790"/>
              <a:ext cx="13083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rgbClr val="7030A0"/>
                    </a:solidFill>
                    <a:prstDash val="solid"/>
                    <a:miter lim="800000"/>
                  </a:ln>
                  <a:solidFill>
                    <a:srgbClr val="CC66FF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4022515" y="3573016"/>
              <a:ext cx="13083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rgbClr val="7030A0"/>
                    </a:solidFill>
                    <a:prstDash val="solid"/>
                    <a:miter lim="800000"/>
                  </a:ln>
                  <a:solidFill>
                    <a:srgbClr val="CC66FF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5380551" y="3585790"/>
              <a:ext cx="11384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rgbClr val="7030A0"/>
                    </a:solidFill>
                    <a:prstDash val="solid"/>
                    <a:miter lim="800000"/>
                  </a:ln>
                  <a:solidFill>
                    <a:srgbClr val="CC66FF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Mi</a:t>
              </a:r>
              <a:endParaRPr lang="es-ES" sz="5400" b="1" cap="none" spc="300" dirty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CC66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628989" y="3573016"/>
              <a:ext cx="11384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33CC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Mi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842064" y="3573016"/>
              <a:ext cx="11119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33CC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Re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grpSp>
          <p:nvGrpSpPr>
            <p:cNvPr id="37" name="36 Grupo"/>
            <p:cNvGrpSpPr/>
            <p:nvPr/>
          </p:nvGrpSpPr>
          <p:grpSpPr>
            <a:xfrm>
              <a:off x="2051720" y="4771604"/>
              <a:ext cx="232176" cy="660846"/>
              <a:chOff x="1115616" y="1832050"/>
              <a:chExt cx="232176" cy="660846"/>
            </a:xfrm>
          </p:grpSpPr>
          <p:sp>
            <p:nvSpPr>
              <p:cNvPr id="49" name="48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50" name="49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37 Grupo"/>
            <p:cNvGrpSpPr/>
            <p:nvPr/>
          </p:nvGrpSpPr>
          <p:grpSpPr>
            <a:xfrm>
              <a:off x="3347864" y="4784378"/>
              <a:ext cx="232176" cy="660846"/>
              <a:chOff x="1115616" y="1832050"/>
              <a:chExt cx="232176" cy="660846"/>
            </a:xfrm>
          </p:grpSpPr>
          <p:sp>
            <p:nvSpPr>
              <p:cNvPr id="47" name="46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48" name="47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38 Grupo"/>
            <p:cNvGrpSpPr/>
            <p:nvPr/>
          </p:nvGrpSpPr>
          <p:grpSpPr>
            <a:xfrm>
              <a:off x="4644008" y="4784378"/>
              <a:ext cx="232176" cy="660846"/>
              <a:chOff x="1115616" y="1832050"/>
              <a:chExt cx="232176" cy="660846"/>
            </a:xfrm>
          </p:grpSpPr>
          <p:sp>
            <p:nvSpPr>
              <p:cNvPr id="45" name="44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46" name="45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39 Grupo"/>
            <p:cNvGrpSpPr/>
            <p:nvPr/>
          </p:nvGrpSpPr>
          <p:grpSpPr>
            <a:xfrm>
              <a:off x="5924000" y="4784378"/>
              <a:ext cx="232176" cy="660846"/>
              <a:chOff x="1115616" y="1832050"/>
              <a:chExt cx="232176" cy="660846"/>
            </a:xfrm>
          </p:grpSpPr>
          <p:sp>
            <p:nvSpPr>
              <p:cNvPr id="43" name="42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cxnSp>
            <p:nvCxnSpPr>
              <p:cNvPr id="44" name="43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40 Elipse"/>
            <p:cNvSpPr/>
            <p:nvPr/>
          </p:nvSpPr>
          <p:spPr>
            <a:xfrm>
              <a:off x="7220144" y="5157192"/>
              <a:ext cx="232176" cy="288032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2" name="41 Elipse"/>
            <p:cNvSpPr/>
            <p:nvPr/>
          </p:nvSpPr>
          <p:spPr>
            <a:xfrm>
              <a:off x="8300264" y="5157192"/>
              <a:ext cx="232176" cy="288032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cxnSp>
        <p:nvCxnSpPr>
          <p:cNvPr id="52" name="51 Conector recto"/>
          <p:cNvCxnSpPr/>
          <p:nvPr/>
        </p:nvCxnSpPr>
        <p:spPr>
          <a:xfrm>
            <a:off x="1763688" y="3284984"/>
            <a:ext cx="73083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Rectángulo"/>
          <p:cNvSpPr/>
          <p:nvPr/>
        </p:nvSpPr>
        <p:spPr>
          <a:xfrm>
            <a:off x="-108520" y="2516703"/>
            <a:ext cx="1586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(x </a:t>
            </a:r>
            <a:r>
              <a:rPr lang="es-ES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  <a:r>
              <a:rPr lang="es-E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)</a:t>
            </a:r>
            <a:endParaRPr lang="es-E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7" name="56 Abrir llave"/>
          <p:cNvSpPr/>
          <p:nvPr/>
        </p:nvSpPr>
        <p:spPr>
          <a:xfrm>
            <a:off x="1431576" y="476672"/>
            <a:ext cx="404120" cy="5544616"/>
          </a:xfrm>
          <a:prstGeom prst="leftBrace">
            <a:avLst/>
          </a:prstGeom>
          <a:ln w="28575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5" name="Picture 2" descr="http://3.bp.blogspot.com/-LoEcvLNPtaU/UgO3d_wuVRI/AAAAAAAAABM/4ViY7xRZnzo/s1600/dddd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7384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0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202">
        <p14:prism isInverted="1"/>
      </p:transition>
    </mc:Choice>
    <mc:Fallback xmlns="">
      <p:transition spd="slow" advTm="36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iQ_K06lrLog/UcSXMVQVVAI/AAAAAAAA-sI/itvjpOlGiuo/s1600/ARTIRTICIDAD+PUESTE+DE+CALATRABA+A+MI+MANERA+GIF+Animado+OARA+VER+EL+MOVIMIENTO+PULSAR+EL+LIN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76000" cy="59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09">
        <p14:ripple/>
      </p:transition>
    </mc:Choice>
    <mc:Fallback xmlns="">
      <p:transition spd="slow" advTm="57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0" y="1124744"/>
            <a:ext cx="9144000" cy="2592288"/>
          </a:xfrm>
          <a:prstGeom prst="roundRect">
            <a:avLst/>
          </a:prstGeom>
          <a:gradFill>
            <a:gsLst>
              <a:gs pos="0">
                <a:srgbClr val="FFE5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51520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1987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60032" y="1718047"/>
            <a:ext cx="896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383763" y="1718047"/>
            <a:ext cx="1428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Mi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9573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0734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780056" y="1741063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67544" y="2641377"/>
            <a:ext cx="232176" cy="660846"/>
            <a:chOff x="1115616" y="1832050"/>
            <a:chExt cx="232176" cy="660846"/>
          </a:xfrm>
        </p:grpSpPr>
        <p:sp>
          <p:nvSpPr>
            <p:cNvPr id="10" name="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1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16 Grupo"/>
          <p:cNvGrpSpPr/>
          <p:nvPr/>
        </p:nvGrpSpPr>
        <p:grpSpPr>
          <a:xfrm>
            <a:off x="1475656" y="2658145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18" name="17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9" name="18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483768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21" name="20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21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3707904" y="2641377"/>
            <a:ext cx="232176" cy="660846"/>
            <a:chOff x="1115616" y="1832050"/>
            <a:chExt cx="232176" cy="660846"/>
          </a:xfrm>
        </p:grpSpPr>
        <p:sp>
          <p:nvSpPr>
            <p:cNvPr id="24" name="23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5" name="24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25 Grupo"/>
          <p:cNvGrpSpPr/>
          <p:nvPr/>
        </p:nvGrpSpPr>
        <p:grpSpPr>
          <a:xfrm>
            <a:off x="7963099" y="2696146"/>
            <a:ext cx="232176" cy="660846"/>
            <a:chOff x="1115616" y="1832050"/>
            <a:chExt cx="232176" cy="660846"/>
          </a:xfrm>
        </p:grpSpPr>
        <p:sp>
          <p:nvSpPr>
            <p:cNvPr id="27" name="26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8" name="27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131912" y="2654151"/>
            <a:ext cx="232176" cy="660846"/>
            <a:chOff x="1115616" y="1832050"/>
            <a:chExt cx="232176" cy="660846"/>
          </a:xfrm>
        </p:grpSpPr>
        <p:sp>
          <p:nvSpPr>
            <p:cNvPr id="30" name="2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1" name="30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31 Grupo"/>
          <p:cNvGrpSpPr/>
          <p:nvPr/>
        </p:nvGrpSpPr>
        <p:grpSpPr>
          <a:xfrm>
            <a:off x="6068016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33" name="32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4" name="3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>
          <a:xfrm>
            <a:off x="6948264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36" name="35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7" name="36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Rectángulo"/>
          <p:cNvSpPr/>
          <p:nvPr/>
        </p:nvSpPr>
        <p:spPr>
          <a:xfrm>
            <a:off x="4355976" y="3086199"/>
            <a:ext cx="255729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"/>
          <p:cNvCxnSpPr/>
          <p:nvPr/>
        </p:nvCxnSpPr>
        <p:spPr>
          <a:xfrm>
            <a:off x="4211960" y="3230215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112 Grupo"/>
          <p:cNvGrpSpPr/>
          <p:nvPr/>
        </p:nvGrpSpPr>
        <p:grpSpPr>
          <a:xfrm>
            <a:off x="8424428" y="3086199"/>
            <a:ext cx="504056" cy="144016"/>
            <a:chOff x="4355976" y="4798439"/>
            <a:chExt cx="504056" cy="144016"/>
          </a:xfrm>
        </p:grpSpPr>
        <p:sp>
          <p:nvSpPr>
            <p:cNvPr id="114" name="113 Rectángulo"/>
            <p:cNvSpPr/>
            <p:nvPr/>
          </p:nvSpPr>
          <p:spPr>
            <a:xfrm>
              <a:off x="4480139" y="4798439"/>
              <a:ext cx="255729" cy="144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15" name="114 Conector recto"/>
            <p:cNvCxnSpPr/>
            <p:nvPr/>
          </p:nvCxnSpPr>
          <p:spPr>
            <a:xfrm>
              <a:off x="4355976" y="4941168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10 Grupo"/>
          <p:cNvGrpSpPr/>
          <p:nvPr/>
        </p:nvGrpSpPr>
        <p:grpSpPr>
          <a:xfrm>
            <a:off x="179512" y="4653136"/>
            <a:ext cx="8640960" cy="1656184"/>
            <a:chOff x="179512" y="4653136"/>
            <a:chExt cx="8640960" cy="1656184"/>
          </a:xfrm>
        </p:grpSpPr>
        <p:sp>
          <p:nvSpPr>
            <p:cNvPr id="77" name="76 Rectángulo"/>
            <p:cNvSpPr/>
            <p:nvPr/>
          </p:nvSpPr>
          <p:spPr>
            <a:xfrm>
              <a:off x="179512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1115616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3203848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4691474" y="4670375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6311755" y="4653136"/>
              <a:ext cx="14285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 Mi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2034938" y="4683149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5830710" y="4683149"/>
              <a:ext cx="9015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Fa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7740352" y="4653136"/>
              <a:ext cx="988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Re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grpSp>
          <p:nvGrpSpPr>
            <p:cNvPr id="86" name="85 Grupo"/>
            <p:cNvGrpSpPr/>
            <p:nvPr/>
          </p:nvGrpSpPr>
          <p:grpSpPr>
            <a:xfrm>
              <a:off x="379384" y="5593705"/>
              <a:ext cx="232176" cy="643607"/>
              <a:chOff x="467544" y="1832050"/>
              <a:chExt cx="232176" cy="643607"/>
            </a:xfrm>
          </p:grpSpPr>
          <p:sp>
            <p:nvSpPr>
              <p:cNvPr id="110" name="109 Elipse"/>
              <p:cNvSpPr/>
              <p:nvPr/>
            </p:nvSpPr>
            <p:spPr>
              <a:xfrm>
                <a:off x="467544" y="2187625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1" name="110 Conector recto"/>
              <p:cNvCxnSpPr>
                <a:endCxn id="77" idx="2"/>
              </p:cNvCxnSpPr>
              <p:nvPr/>
            </p:nvCxnSpPr>
            <p:spPr>
              <a:xfrm flipV="1">
                <a:off x="699720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86 Grupo"/>
            <p:cNvGrpSpPr/>
            <p:nvPr/>
          </p:nvGrpSpPr>
          <p:grpSpPr>
            <a:xfrm>
              <a:off x="1475656" y="5610473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8" name="10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9" name="10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87 Grupo"/>
            <p:cNvGrpSpPr/>
            <p:nvPr/>
          </p:nvGrpSpPr>
          <p:grpSpPr>
            <a:xfrm>
              <a:off x="248376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6" name="10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7" name="10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88 Grupo"/>
            <p:cNvGrpSpPr/>
            <p:nvPr/>
          </p:nvGrpSpPr>
          <p:grpSpPr>
            <a:xfrm>
              <a:off x="3691752" y="5593705"/>
              <a:ext cx="232176" cy="660846"/>
              <a:chOff x="1115616" y="1832050"/>
              <a:chExt cx="232176" cy="660846"/>
            </a:xfrm>
          </p:grpSpPr>
          <p:sp>
            <p:nvSpPr>
              <p:cNvPr id="104" name="103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5" name="104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89 Grupo"/>
            <p:cNvGrpSpPr/>
            <p:nvPr/>
          </p:nvGrpSpPr>
          <p:grpSpPr>
            <a:xfrm>
              <a:off x="7891091" y="5648474"/>
              <a:ext cx="232176" cy="660846"/>
              <a:chOff x="1115616" y="1832050"/>
              <a:chExt cx="232176" cy="660846"/>
            </a:xfrm>
          </p:grpSpPr>
          <p:sp>
            <p:nvSpPr>
              <p:cNvPr id="102" name="101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3" name="102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90 Grupo"/>
            <p:cNvGrpSpPr/>
            <p:nvPr/>
          </p:nvGrpSpPr>
          <p:grpSpPr>
            <a:xfrm>
              <a:off x="5059904" y="5606479"/>
              <a:ext cx="232176" cy="660846"/>
              <a:chOff x="1115616" y="1832050"/>
              <a:chExt cx="232176" cy="660846"/>
            </a:xfrm>
          </p:grpSpPr>
          <p:sp>
            <p:nvSpPr>
              <p:cNvPr id="100" name="99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1" name="100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91 Grupo"/>
            <p:cNvGrpSpPr/>
            <p:nvPr/>
          </p:nvGrpSpPr>
          <p:grpSpPr>
            <a:xfrm>
              <a:off x="599600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8" name="9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9" name="9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92 Grupo"/>
            <p:cNvGrpSpPr/>
            <p:nvPr/>
          </p:nvGrpSpPr>
          <p:grpSpPr>
            <a:xfrm>
              <a:off x="6932112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6" name="9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7" name="9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111 Grupo"/>
            <p:cNvGrpSpPr/>
            <p:nvPr/>
          </p:nvGrpSpPr>
          <p:grpSpPr>
            <a:xfrm>
              <a:off x="4211960" y="6022575"/>
              <a:ext cx="504056" cy="144016"/>
              <a:chOff x="4355976" y="4798439"/>
              <a:chExt cx="504056" cy="144016"/>
            </a:xfrm>
          </p:grpSpPr>
          <p:sp>
            <p:nvSpPr>
              <p:cNvPr id="94" name="93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5" name="94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115 Grupo"/>
            <p:cNvGrpSpPr/>
            <p:nvPr/>
          </p:nvGrpSpPr>
          <p:grpSpPr>
            <a:xfrm>
              <a:off x="8316416" y="6093296"/>
              <a:ext cx="504056" cy="144016"/>
              <a:chOff x="4355976" y="4798439"/>
              <a:chExt cx="504056" cy="144016"/>
            </a:xfrm>
          </p:grpSpPr>
          <p:sp>
            <p:nvSpPr>
              <p:cNvPr id="117" name="116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8" name="117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43 Conector recto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files.cuidado-del-medioambiente3.webnode.cl/200000002-9a3169b2a5-public/gifs-animados-tierra-49399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75" y="110820"/>
            <a:ext cx="162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277416"/>
      </p:ext>
    </p:extLst>
  </p:cSld>
  <p:clrMapOvr>
    <a:masterClrMapping/>
  </p:clrMapOvr>
  <p:transition spd="med" advTm="1721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0" y="1124744"/>
            <a:ext cx="9144000" cy="2592288"/>
          </a:xfrm>
          <a:prstGeom prst="roundRect">
            <a:avLst/>
          </a:prstGeom>
          <a:gradFill>
            <a:gsLst>
              <a:gs pos="0">
                <a:srgbClr val="FFE5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51520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5963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19872" y="1718047"/>
            <a:ext cx="89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95736" y="1730821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Sol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67544" y="2641377"/>
            <a:ext cx="232176" cy="660846"/>
            <a:chOff x="1115616" y="1832050"/>
            <a:chExt cx="232176" cy="660846"/>
          </a:xfrm>
        </p:grpSpPr>
        <p:sp>
          <p:nvSpPr>
            <p:cNvPr id="10" name="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4" name="13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16 Grupo"/>
          <p:cNvGrpSpPr/>
          <p:nvPr/>
        </p:nvGrpSpPr>
        <p:grpSpPr>
          <a:xfrm>
            <a:off x="1475656" y="2658145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18" name="17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9" name="18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2483768" y="2654151"/>
            <a:ext cx="232176" cy="660846"/>
            <a:chOff x="1115616" y="1832050"/>
            <a:chExt cx="232176" cy="660846"/>
          </a:xfrm>
          <a:solidFill>
            <a:schemeClr val="tx1"/>
          </a:solidFill>
        </p:grpSpPr>
        <p:sp>
          <p:nvSpPr>
            <p:cNvPr id="21" name="20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2" name="21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3707904" y="2641377"/>
            <a:ext cx="232176" cy="660846"/>
            <a:chOff x="1115616" y="1832050"/>
            <a:chExt cx="232176" cy="660846"/>
          </a:xfrm>
        </p:grpSpPr>
        <p:sp>
          <p:nvSpPr>
            <p:cNvPr id="24" name="23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5" name="24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131912" y="2654151"/>
            <a:ext cx="232176" cy="660846"/>
            <a:chOff x="1115616" y="1832050"/>
            <a:chExt cx="232176" cy="660846"/>
          </a:xfrm>
        </p:grpSpPr>
        <p:sp>
          <p:nvSpPr>
            <p:cNvPr id="30" name="29 Elipse"/>
            <p:cNvSpPr/>
            <p:nvPr/>
          </p:nvSpPr>
          <p:spPr>
            <a:xfrm>
              <a:off x="1115616" y="2204864"/>
              <a:ext cx="232176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1" name="30 Conector recto"/>
            <p:cNvCxnSpPr/>
            <p:nvPr/>
          </p:nvCxnSpPr>
          <p:spPr>
            <a:xfrm flipV="1">
              <a:off x="1347792" y="1832050"/>
              <a:ext cx="0" cy="516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Rectángulo"/>
          <p:cNvSpPr/>
          <p:nvPr/>
        </p:nvSpPr>
        <p:spPr>
          <a:xfrm>
            <a:off x="4355976" y="3086199"/>
            <a:ext cx="255729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"/>
          <p:cNvCxnSpPr/>
          <p:nvPr/>
        </p:nvCxnSpPr>
        <p:spPr>
          <a:xfrm>
            <a:off x="4211960" y="3230215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179512" y="4653136"/>
            <a:ext cx="8640960" cy="1656184"/>
            <a:chOff x="179512" y="4653136"/>
            <a:chExt cx="8640960" cy="1656184"/>
          </a:xfrm>
        </p:grpSpPr>
        <p:sp>
          <p:nvSpPr>
            <p:cNvPr id="77" name="76 Rectángulo"/>
            <p:cNvSpPr/>
            <p:nvPr/>
          </p:nvSpPr>
          <p:spPr>
            <a:xfrm>
              <a:off x="179512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1115616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3203848" y="4670375"/>
              <a:ext cx="8964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La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4691474" y="4670375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6311755" y="4653136"/>
              <a:ext cx="14285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 Mi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3" name="82 Rectángulo"/>
            <p:cNvSpPr/>
            <p:nvPr/>
          </p:nvSpPr>
          <p:spPr>
            <a:xfrm>
              <a:off x="2034938" y="4683149"/>
              <a:ext cx="11689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Sol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5830710" y="4683149"/>
              <a:ext cx="9015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Fa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7740352" y="4653136"/>
              <a:ext cx="988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Re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grpSp>
          <p:nvGrpSpPr>
            <p:cNvPr id="86" name="85 Grupo"/>
            <p:cNvGrpSpPr/>
            <p:nvPr/>
          </p:nvGrpSpPr>
          <p:grpSpPr>
            <a:xfrm>
              <a:off x="379384" y="5593705"/>
              <a:ext cx="232176" cy="643607"/>
              <a:chOff x="467544" y="1832050"/>
              <a:chExt cx="232176" cy="643607"/>
            </a:xfrm>
          </p:grpSpPr>
          <p:sp>
            <p:nvSpPr>
              <p:cNvPr id="110" name="109 Elipse"/>
              <p:cNvSpPr/>
              <p:nvPr/>
            </p:nvSpPr>
            <p:spPr>
              <a:xfrm>
                <a:off x="467544" y="2187625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1" name="110 Conector recto"/>
              <p:cNvCxnSpPr>
                <a:endCxn id="77" idx="2"/>
              </p:cNvCxnSpPr>
              <p:nvPr/>
            </p:nvCxnSpPr>
            <p:spPr>
              <a:xfrm flipV="1">
                <a:off x="699720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86 Grupo"/>
            <p:cNvGrpSpPr/>
            <p:nvPr/>
          </p:nvGrpSpPr>
          <p:grpSpPr>
            <a:xfrm>
              <a:off x="1475656" y="5610473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8" name="10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9" name="10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87 Grupo"/>
            <p:cNvGrpSpPr/>
            <p:nvPr/>
          </p:nvGrpSpPr>
          <p:grpSpPr>
            <a:xfrm>
              <a:off x="248376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106" name="10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7" name="10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88 Grupo"/>
            <p:cNvGrpSpPr/>
            <p:nvPr/>
          </p:nvGrpSpPr>
          <p:grpSpPr>
            <a:xfrm>
              <a:off x="3691752" y="5593705"/>
              <a:ext cx="232176" cy="660846"/>
              <a:chOff x="1115616" y="1832050"/>
              <a:chExt cx="232176" cy="660846"/>
            </a:xfrm>
          </p:grpSpPr>
          <p:sp>
            <p:nvSpPr>
              <p:cNvPr id="104" name="103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5" name="104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89 Grupo"/>
            <p:cNvGrpSpPr/>
            <p:nvPr/>
          </p:nvGrpSpPr>
          <p:grpSpPr>
            <a:xfrm>
              <a:off x="7891091" y="5648474"/>
              <a:ext cx="232176" cy="660846"/>
              <a:chOff x="1115616" y="1832050"/>
              <a:chExt cx="232176" cy="660846"/>
            </a:xfrm>
          </p:grpSpPr>
          <p:sp>
            <p:nvSpPr>
              <p:cNvPr id="102" name="101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3" name="102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90 Grupo"/>
            <p:cNvGrpSpPr/>
            <p:nvPr/>
          </p:nvGrpSpPr>
          <p:grpSpPr>
            <a:xfrm>
              <a:off x="5059904" y="5606479"/>
              <a:ext cx="232176" cy="660846"/>
              <a:chOff x="1115616" y="1832050"/>
              <a:chExt cx="232176" cy="660846"/>
            </a:xfrm>
          </p:grpSpPr>
          <p:sp>
            <p:nvSpPr>
              <p:cNvPr id="100" name="99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01" name="100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91 Grupo"/>
            <p:cNvGrpSpPr/>
            <p:nvPr/>
          </p:nvGrpSpPr>
          <p:grpSpPr>
            <a:xfrm>
              <a:off x="5996008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8" name="97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9" name="98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92 Grupo"/>
            <p:cNvGrpSpPr/>
            <p:nvPr/>
          </p:nvGrpSpPr>
          <p:grpSpPr>
            <a:xfrm>
              <a:off x="6932112" y="5606479"/>
              <a:ext cx="232176" cy="660846"/>
              <a:chOff x="1115616" y="1832050"/>
              <a:chExt cx="232176" cy="660846"/>
            </a:xfrm>
            <a:solidFill>
              <a:schemeClr val="tx1"/>
            </a:solidFill>
          </p:grpSpPr>
          <p:sp>
            <p:nvSpPr>
              <p:cNvPr id="96" name="95 Elipse"/>
              <p:cNvSpPr/>
              <p:nvPr/>
            </p:nvSpPr>
            <p:spPr>
              <a:xfrm>
                <a:off x="1115616" y="2204864"/>
                <a:ext cx="232176" cy="28803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7" name="96 Conector recto"/>
              <p:cNvCxnSpPr/>
              <p:nvPr/>
            </p:nvCxnSpPr>
            <p:spPr>
              <a:xfrm flipV="1">
                <a:off x="1347792" y="1832050"/>
                <a:ext cx="0" cy="5168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111 Grupo"/>
            <p:cNvGrpSpPr/>
            <p:nvPr/>
          </p:nvGrpSpPr>
          <p:grpSpPr>
            <a:xfrm>
              <a:off x="4211960" y="6022575"/>
              <a:ext cx="504056" cy="144016"/>
              <a:chOff x="4355976" y="4798439"/>
              <a:chExt cx="504056" cy="144016"/>
            </a:xfrm>
          </p:grpSpPr>
          <p:sp>
            <p:nvSpPr>
              <p:cNvPr id="94" name="93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5" name="94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115 Grupo"/>
            <p:cNvGrpSpPr/>
            <p:nvPr/>
          </p:nvGrpSpPr>
          <p:grpSpPr>
            <a:xfrm>
              <a:off x="8316416" y="6093296"/>
              <a:ext cx="504056" cy="144016"/>
              <a:chOff x="4355976" y="4798439"/>
              <a:chExt cx="504056" cy="144016"/>
            </a:xfrm>
          </p:grpSpPr>
          <p:sp>
            <p:nvSpPr>
              <p:cNvPr id="117" name="116 Rectángulo"/>
              <p:cNvSpPr/>
              <p:nvPr/>
            </p:nvSpPr>
            <p:spPr>
              <a:xfrm>
                <a:off x="4480139" y="4798439"/>
                <a:ext cx="255729" cy="14401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8" name="117 Conector recto"/>
              <p:cNvCxnSpPr/>
              <p:nvPr/>
            </p:nvCxnSpPr>
            <p:spPr>
              <a:xfrm>
                <a:off x="4355976" y="4941168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4" name="43 Conector recto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files.cuidado-del-medioambiente3.webnode.cl/200000002-9a3169b2a5-public/gifs-animados-tierra-49399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275" y="110820"/>
            <a:ext cx="162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81 Rectángulo"/>
          <p:cNvSpPr/>
          <p:nvPr/>
        </p:nvSpPr>
        <p:spPr>
          <a:xfrm>
            <a:off x="4800903" y="1717411"/>
            <a:ext cx="1106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9" name="118 Rectángulo"/>
          <p:cNvSpPr/>
          <p:nvPr/>
        </p:nvSpPr>
        <p:spPr>
          <a:xfrm>
            <a:off x="5697479" y="1717411"/>
            <a:ext cx="1353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Mi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0" name="119 Rectángulo"/>
          <p:cNvSpPr/>
          <p:nvPr/>
        </p:nvSpPr>
        <p:spPr>
          <a:xfrm>
            <a:off x="7295260" y="1740427"/>
            <a:ext cx="91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21" name="120 Grupo"/>
          <p:cNvGrpSpPr/>
          <p:nvPr/>
        </p:nvGrpSpPr>
        <p:grpSpPr>
          <a:xfrm>
            <a:off x="7592461" y="2653515"/>
            <a:ext cx="232176" cy="660846"/>
            <a:chOff x="964877" y="1790055"/>
            <a:chExt cx="232176" cy="660846"/>
          </a:xfrm>
        </p:grpSpPr>
        <p:sp>
          <p:nvSpPr>
            <p:cNvPr id="122" name="121 Elipse"/>
            <p:cNvSpPr/>
            <p:nvPr/>
          </p:nvSpPr>
          <p:spPr>
            <a:xfrm>
              <a:off x="964877" y="2162869"/>
              <a:ext cx="232176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23" name="122 Conector recto"/>
            <p:cNvCxnSpPr/>
            <p:nvPr/>
          </p:nvCxnSpPr>
          <p:spPr>
            <a:xfrm flipV="1">
              <a:off x="1197053" y="1790055"/>
              <a:ext cx="0" cy="516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126 Grupo"/>
          <p:cNvGrpSpPr/>
          <p:nvPr/>
        </p:nvGrpSpPr>
        <p:grpSpPr>
          <a:xfrm>
            <a:off x="8204529" y="3085563"/>
            <a:ext cx="504056" cy="144016"/>
            <a:chOff x="4355976" y="4798439"/>
            <a:chExt cx="504056" cy="144016"/>
          </a:xfrm>
          <a:solidFill>
            <a:srgbClr val="FF0000"/>
          </a:solidFill>
        </p:grpSpPr>
        <p:sp>
          <p:nvSpPr>
            <p:cNvPr id="128" name="127 Rectángulo"/>
            <p:cNvSpPr/>
            <p:nvPr/>
          </p:nvSpPr>
          <p:spPr>
            <a:xfrm>
              <a:off x="4480139" y="4798439"/>
              <a:ext cx="255729" cy="14401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29" name="128 Conector recto"/>
            <p:cNvCxnSpPr/>
            <p:nvPr/>
          </p:nvCxnSpPr>
          <p:spPr>
            <a:xfrm>
              <a:off x="4355976" y="4941168"/>
              <a:ext cx="504056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129 Elipse"/>
          <p:cNvSpPr/>
          <p:nvPr/>
        </p:nvSpPr>
        <p:spPr>
          <a:xfrm>
            <a:off x="6280165" y="3030323"/>
            <a:ext cx="23217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31" name="130 Conector recto"/>
          <p:cNvCxnSpPr/>
          <p:nvPr/>
        </p:nvCxnSpPr>
        <p:spPr>
          <a:xfrm flipV="1">
            <a:off x="6512341" y="2657509"/>
            <a:ext cx="0" cy="5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0527349"/>
      </p:ext>
    </p:extLst>
  </p:cSld>
  <p:clrMapOvr>
    <a:masterClrMapping/>
  </p:clrMapOvr>
  <p:transition spd="med" advTm="17365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ifsde.com/uploads/8a74e0_pangeaanimatc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23" y="985638"/>
            <a:ext cx="544769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64088" y="3801814"/>
            <a:ext cx="2573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pangea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6" name="Picture 4" descr="http://www.canalgif.net/Gifs-animados/Musica/Flautistas/Imagen-animada-Flautista-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21" y="515719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001856" y="4797152"/>
            <a:ext cx="60849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s-ES" b="1" cap="all" dirty="0" smtClean="0">
                <a:ln w="0"/>
                <a:solidFill>
                  <a:srgbClr val="CC66FF"/>
                </a:solidFill>
                <a:effectLst>
                  <a:reflection blurRad="12700" stA="50000" endPos="50000" dist="5000" dir="5400000" sy="-100000" rotWithShape="0"/>
                </a:effectLst>
              </a:rPr>
              <a:t>IES LAS SALINAS – AULA DE MÚSICA</a:t>
            </a:r>
            <a:endParaRPr lang="es-ES" b="1" cap="all" dirty="0">
              <a:ln w="0"/>
              <a:solidFill>
                <a:srgbClr val="CC66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8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494">
        <p14:vortex dir="r"/>
      </p:transition>
    </mc:Choice>
    <mc:Fallback xmlns="">
      <p:transition spd="slow" advTm="74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6|9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</TotalTime>
  <Words>109</Words>
  <Application>Microsoft Office PowerPoint</Application>
  <PresentationFormat>Presentación en pantalla (4:3)</PresentationFormat>
  <Paragraphs>86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Flujo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Cova</dc:creator>
  <cp:lastModifiedBy>Ana</cp:lastModifiedBy>
  <cp:revision>26</cp:revision>
  <dcterms:created xsi:type="dcterms:W3CDTF">2014-09-25T07:50:18Z</dcterms:created>
  <dcterms:modified xsi:type="dcterms:W3CDTF">2014-09-30T14:14:38Z</dcterms:modified>
</cp:coreProperties>
</file>